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280" r:id="rId3"/>
    <p:sldId id="321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11">
          <p15:clr>
            <a:srgbClr val="A4A3A4"/>
          </p15:clr>
        </p15:guide>
        <p15:guide id="4" pos="7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F96"/>
    <a:srgbClr val="311E49"/>
    <a:srgbClr val="C2C0DF"/>
    <a:srgbClr val="ABDBC9"/>
    <a:srgbClr val="DBA7CD"/>
    <a:srgbClr val="C97399"/>
    <a:srgbClr val="FAA76B"/>
    <a:srgbClr val="AE6CFF"/>
    <a:srgbClr val="D7D7D8"/>
    <a:srgbClr val="856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318"/>
      </p:cViewPr>
      <p:guideLst>
        <p:guide orient="horz" pos="2160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390D06-2E12-5B2B-593F-459A9C203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09EE2-9A1E-71C4-544C-F3C6B09275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FB230-BEBD-9347-996A-D408BC4FDC95}" type="datetimeFigureOut">
              <a:rPr lang="en-ID"/>
              <a:pPr>
                <a:defRPr/>
              </a:pPr>
              <a:t>10/07/2024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DFD298-3A34-8553-D53C-3649B1E208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1E2F41-C146-C609-2AD8-041F5B2F0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01E4A-2350-96E0-C49E-8C3C974437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A5CF7-5648-1687-851F-D595EC2AC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493C60-CE91-8848-A941-F36CEA0381D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14802" y="2397137"/>
            <a:ext cx="2362395" cy="2808512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76" y="1180357"/>
            <a:ext cx="11484429" cy="1325563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F842C5-465E-EAAB-AF45-4E8EAAD883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B9C5-B917-6944-B07F-419041B236EE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C3DF08-BBE3-9F9A-343B-CFA7722CBA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CDA311-8649-E7D3-E571-F5A8690D01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8EE3-8DB0-774A-8144-00DEA79578D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550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9088" y="3182942"/>
            <a:ext cx="5728320" cy="367505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599" y="1573351"/>
            <a:ext cx="8137115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4A0B0E-C9A3-26F5-A1EC-68885EDE45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D672-C59C-C24E-95F7-D32B7BA2077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9E54EE-75AA-3151-33BD-E74AD12215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15D3C2-62F3-8F0B-3344-AA13CFA6E8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62F2-D0BE-414C-9838-FBD4BDDE386B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769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Achiev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33792" y="1624832"/>
            <a:ext cx="4151414" cy="254076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180933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482E14-061A-D7EB-56C4-2778A9E773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5BB1-249D-DF4B-BDF5-92F638A82409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487550-80BB-A7AA-6461-E868EB9E28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86131A-1F65-89F4-7197-79F6FB0F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FDB8-848C-A94D-AD01-A8124F7E441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860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40911"/>
            <a:ext cx="12192000" cy="621709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97" y="4547689"/>
            <a:ext cx="808484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2DD054-ED76-B24E-B8BF-9227502FD4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2028-89CC-2B4A-AE62-3121CBA4C6F8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DF278A-97B5-92C4-5515-BC9FA8BAF8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6BCCFE-0A24-C4F4-2136-34BA3E496F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5725-BECC-9A4A-BAB0-D3E98EAADE2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290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2313" y="4544355"/>
            <a:ext cx="4210605" cy="23316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42200" y="1806001"/>
            <a:ext cx="2168524" cy="245647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967642" y="1806001"/>
            <a:ext cx="2168524" cy="245647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34" y="1447024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23075F-7A20-E439-672A-65105F8582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4D1-1036-3449-AC0A-A552653B5F7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4CE43E-7F9C-FE5E-1EA5-665A37FF0A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E441F5-DBB3-C223-4C80-861B24E8AD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1091-D1F2-2940-96F9-290E15BEB88B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247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34963" y="1965722"/>
            <a:ext cx="2860798" cy="489227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581400" y="1965722"/>
            <a:ext cx="2860798" cy="489227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862" y="2113774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EFB1F-EB58-0386-51DE-4F024F7399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B84-1856-FA45-A3C2-FF7F4BD4D66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40F3E9-F4F6-BD5B-9F04-4C978ED7DD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0F92DC-79D5-9DBC-884E-88C3658142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3642-D8DC-2B48-9A8D-17AC975D811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074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98787" y="1463060"/>
            <a:ext cx="4613326" cy="539494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86" y="1726449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E20B28-21AA-3124-E6DF-A3CF30E584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3556-9910-234C-A24E-8C20C334FE8E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A82793-1DAE-4EF8-16E4-9CDD88CAC5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68287C-2281-1D3B-A33B-3445819F55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8380-4B8A-A64F-8F98-FFB23C87DF6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117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40911"/>
            <a:ext cx="12192000" cy="621709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97" y="4547689"/>
            <a:ext cx="808484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69501-E519-269A-5790-D54A67758F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CD3B-B6A2-F343-83A9-4B10E66495A0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43C82A-9A4D-984B-F260-DDE461DE96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14F7C4-EC24-DAC2-A2E2-04BB8DD86C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E337-ECDF-3443-AF74-8F173736196E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10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915" y="121920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722404" y="121920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015999" y="387486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809488" y="387486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602977" y="387486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081" y="1528960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AF1AE0-8D9D-4807-68EB-23568869E7B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6331-1764-454D-8D3E-6E3CB149A5AB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541D29-4F9D-3AB5-520C-B45F89B18D6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374C67-BDFA-157D-0208-8198150F09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45AE-A275-B64C-9E74-3D4F1D580F17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725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9745" y="4444205"/>
            <a:ext cx="5013045" cy="189388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92789" y="1140381"/>
            <a:ext cx="5419465" cy="330382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4753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C596F2-DF9E-58C4-62A3-BFD67C8FBC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3B05-8381-1B4D-BC87-292CF54670C6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6B8B17-B9EB-A98A-315B-82AE1F9F42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5D0B32-30BB-CB86-2033-9123C0B707C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C6A1-566D-FF40-B4BC-507C72443667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988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172308" y="1435130"/>
            <a:ext cx="2403105" cy="249553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172308" y="3930668"/>
            <a:ext cx="4777847" cy="1986386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332" y="1877660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5BBBFC-6CCD-861F-4A26-891AA43D7EE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6805-3D7A-684B-A953-B62B0C6C6190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7E8B3-8DD7-9ED4-567B-A5399A88CB7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C52CF7-4497-B36A-1744-50AE8F09BD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0E3B-5681-E040-82CE-57E2CAFDEFE2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135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76" y="2918848"/>
            <a:ext cx="11484429" cy="1325563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E21AC8-42D3-F3D1-A395-C0FCCFA0A3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B9A0-C6AF-1A48-872C-53D2BAC3095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A046C6-FFCB-CB1F-D891-DE23B21AE7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08DD60-93C8-DC97-F7DD-B04874D5E8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B320-02F4-B24D-B95F-6746F018A931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31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9707" y="1435130"/>
            <a:ext cx="2289893" cy="49212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98" y="1717580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501309" y="2715563"/>
            <a:ext cx="2289893" cy="49212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03E36F-09D7-CD42-721D-F1FAD0CFA7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D9C-C596-AF4E-86F4-E5BC2B29D7D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74E225-97F5-6BA1-7E6A-024F0DFA99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F52E7A-3637-46FA-E27F-37E92CCA36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7C8D-11BD-AC43-BEB1-81C04C8AA8C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1213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921500" y="1721356"/>
            <a:ext cx="5575300" cy="34688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15396" y="3108219"/>
            <a:ext cx="1353997" cy="29098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83" y="1698836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625E17-08F4-8399-7869-CE59C90CA8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BC8D-B353-6140-AFE1-3F9D5A7A63CA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736219-135F-9149-3551-ECCCE7E08D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BD7C59-3492-D56C-ADD2-2C75E0E16F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0AFB-E56B-6E4A-BD48-404E69B9B5B8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599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40911"/>
            <a:ext cx="12192000" cy="621709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97" y="475373"/>
            <a:ext cx="808484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729E66-BBE5-02EE-BB5A-9D40AEECF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EE66-A475-D740-877D-EE470D7A49C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C67BDA-53BC-6E8D-775B-DA4262B16D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87F40E-EBFF-D1BA-7564-378CE50BA5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FE99-6F1E-414A-B7C2-A17DE21A0CC7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7102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974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91B70-C28D-1E5D-2E7E-07D4CFF2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24AE-BA59-D14B-8B3E-A458E364DE0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B00BD1-99EE-D84C-9AC1-9067B587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A6C832-AEEC-B0F2-8C7A-CCCC0EFC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DFB6A-594F-9F4B-BBC3-BAFC58AF3324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321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37" y="1552368"/>
            <a:ext cx="10515600" cy="1325563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9BFFDC-CC0B-2F63-AB55-B06AF9C1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35A6-3646-6844-A0B3-2A3481A1C0E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864E3E-C73D-5219-FBCB-38B5545B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D0A2AA-9D29-1174-8A10-1E3FA3EE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4132-E8C2-584C-B484-C7C4AB954AD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7564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c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122738"/>
            <a:ext cx="12192000" cy="2735262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974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4E629-AFE0-582C-BAA7-62A93885D6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9A2A-07DB-004F-A934-4108E360552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2DF892-8A13-7618-B881-DDDC8EF12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4F0B55-B76D-8F81-6323-D5BFBCEC65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FADD-EF51-044C-8393-C4763813AF8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7117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96120" y="2439835"/>
            <a:ext cx="1052148" cy="1052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71951" y="2439835"/>
            <a:ext cx="1052148" cy="1052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347782" y="2439835"/>
            <a:ext cx="1052148" cy="1052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974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65AF53-F8A0-6E6C-25D5-8E0040650D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C59F-7C75-B942-9D3F-24CF27A34E3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030FB5-8F24-0F0C-5605-0B69E7534B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526280-D488-F20E-7967-13A12189D7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8759-F48A-5045-9D2A-D302D702783B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0633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706" y="1468700"/>
            <a:ext cx="5718629" cy="4650505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908" y="1516596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895CDE-B709-18BF-572C-6F4C456C25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BF23-A236-B049-9C79-BEBD10F96126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FE21C7-52AA-8276-C303-6A1AA7D317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DF5C5A-DD2B-434B-419A-B05A9DAE9A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0836-5166-5C4F-BF28-642C606C52D3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8620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A2AF8B-0C81-7A05-35F7-69442AA8B0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1014-0F92-EE47-BDE1-BEDE1F02A755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651BF7-50DE-BEF1-9890-EEB8CB4D69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CDD8EB-CB71-80CD-363D-C2AF32C887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371E-3BD1-4B47-88E7-06A029A3158F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103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05625" y="1449388"/>
            <a:ext cx="3700206" cy="4397375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82" y="2282190"/>
            <a:ext cx="10515600" cy="132556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6F6B8B-A8CA-A70F-00F3-91DC114241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D6AC-27E4-8C49-89F9-9B2942CAAD0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53D34E-FD0C-BFEA-4785-C7A8E474E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5D1B3A-7D87-7823-A578-A36790C79C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E047-B81F-D546-B4EF-15CE4B38B15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61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38600" y="2045964"/>
            <a:ext cx="7292790" cy="3871301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234" y="194442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49778-AE55-CE00-DD58-CA5A9D3072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435-9898-474C-B1F2-369B157684B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8BA03A-93E7-B298-E748-92C23EBB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F24D11-337E-E758-1EEE-32462C8307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90D2-3721-4545-8D28-364FCE65CCD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49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888879"/>
            <a:ext cx="10515600" cy="3969121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169" y="879149"/>
            <a:ext cx="946279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BCD6B3-1FDF-1ABC-DF0D-EDF92CD4A6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CC8-17E9-2B41-A07E-A87FBD1EBBF8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26BE7C-3A47-D63E-995E-8EBD9BEC8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38A291-4AF2-E954-DA43-F26291B1A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EC33-7167-134D-B963-2D5FA77A19F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7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29588" y="4602991"/>
            <a:ext cx="1123383" cy="112471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5859" y="1233714"/>
            <a:ext cx="4196266" cy="5624286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189" y="1779219"/>
            <a:ext cx="868859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60FCDC-063B-97A5-2CE1-9183081836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2138-DEF4-9B42-A0B5-EB6AB6DE2A14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71F04F-D357-90D4-1055-E7CB8EBF20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16B13-5703-28F9-FE52-D6624BBDF3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A0C-DE6B-3E4C-A93E-122D33BC4B3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18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6848" y="2931887"/>
            <a:ext cx="4037645" cy="3926113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370621" y="1233714"/>
            <a:ext cx="4037645" cy="3926113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867150" y="1932028"/>
            <a:ext cx="4457700" cy="19978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0DCB80-0A40-1252-620B-A31F45F9D7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65A4-82EC-2541-848B-97D23A7A8150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B437D8-3691-631F-9357-7051904188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21AED6-6DB0-6475-00F4-39355CB70E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FC65-1D97-6B4B-AD72-D76AA3BA63D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27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32922" y="3741814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938780" y="2262815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610599" y="3741813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4673" y="856288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D75912-A889-84A7-986D-C882B6C1EA7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39FA-54AA-FB44-977C-F72C416D9C8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65BDA2-0DB3-7CA3-508B-78586AD525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56897A-CF03-B76B-DE2E-9B0C1ED589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B388-61EF-0C46-BAB7-0A95B579EF6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2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32922" y="2262815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938780" y="3753771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610599" y="2262815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7E2358-D571-66F5-188D-8796D6A3A71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EFBE-61D6-D346-A41A-A91E1CD590D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9B07D9-2BA2-E87F-4ADD-355231A797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FF31DF-F50C-69EC-20FC-74410958E5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BC3F-E414-3245-9380-C00E959E049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034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8E5175-660C-B1E4-E03C-62C3CF184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2706AF-42C8-B46C-1382-3CE0FF18D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8B0B-9BAF-A9AC-0B24-32B6BF55C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pPr>
              <a:defRPr/>
            </a:pPr>
            <a:fld id="{E71E1FD9-2C00-9843-BFF1-BF3FB02DE4A4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9510F-2E75-E58E-4FD0-5829837AA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1032" name="TextBox 7">
            <a:extLst>
              <a:ext uri="{FF2B5EF4-FFF2-40B4-BE49-F238E27FC236}">
                <a16:creationId xmlns:a16="http://schemas.microsoft.com/office/drawing/2014/main" id="{F1EA1014-93C2-8881-014B-8F13FD4B4C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174625"/>
            <a:ext cx="95321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9pPr>
          </a:lstStyle>
          <a:p>
            <a:pPr eaLnBrk="1" hangingPunct="1">
              <a:defRPr/>
            </a:pPr>
            <a:r>
              <a:rPr lang="en-ID" altLang="en-US" sz="1200" b="1" dirty="0">
                <a:solidFill>
                  <a:srgbClr val="7030A0"/>
                </a:solidFill>
                <a:latin typeface="Gotham Bold" panose="02000604030000020004" pitchFamily="2" charset="0"/>
              </a:rPr>
              <a:t>EXOTOP™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444F80-8537-5902-A259-43113D202DAD}"/>
              </a:ext>
            </a:extLst>
          </p:cNvPr>
          <p:cNvSpPr/>
          <p:nvPr/>
        </p:nvSpPr>
        <p:spPr>
          <a:xfrm>
            <a:off x="0" y="3132667"/>
            <a:ext cx="12192000" cy="3725334"/>
          </a:xfrm>
          <a:prstGeom prst="rect">
            <a:avLst/>
          </a:prstGeom>
          <a:solidFill>
            <a:srgbClr val="C2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94AB1E-CFAB-3677-7F10-E190E8A9245B}"/>
              </a:ext>
            </a:extLst>
          </p:cNvPr>
          <p:cNvSpPr/>
          <p:nvPr/>
        </p:nvSpPr>
        <p:spPr>
          <a:xfrm>
            <a:off x="4784725" y="1181100"/>
            <a:ext cx="7407275" cy="2247900"/>
          </a:xfrm>
          <a:prstGeom prst="rect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92247-0C4F-0DA8-36E5-FE2C726F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4" y="4182874"/>
            <a:ext cx="6320883" cy="22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Lactobacillus </a:t>
            </a:r>
            <a:r>
              <a:rPr lang="en-US" sz="1400" dirty="0" err="1">
                <a:latin typeface="Raleway" pitchFamily="2" charset="77"/>
              </a:rPr>
              <a:t>planatarum</a:t>
            </a:r>
            <a:endParaRPr lang="en-US" sz="1400" dirty="0">
              <a:latin typeface="Raleway" pitchFamily="2" charset="77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Skin in their 20’s contains about 1.23%, approximately 25 times more than those in their 50’s.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Reduction of acne-causing strains, anti-inflammatory effect, increase in lactic acid bacteria, strengthening of skin immunity, skin moisturizing, regeneration, anti-aging, protective film formation, tone-up, etc.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3C82560-C1AE-8A53-843E-BE070AF52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1" y="1514475"/>
            <a:ext cx="5401732" cy="882650"/>
          </a:xfrm>
        </p:spPr>
        <p:txBody>
          <a:bodyPr/>
          <a:lstStyle/>
          <a:p>
            <a:r>
              <a:rPr lang="en-US" sz="3600" dirty="0"/>
              <a:t>Skin Lactobacillus-Derived Exosome</a:t>
            </a:r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7C576155-6C01-D96C-27A7-B38BD91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381221"/>
            <a:ext cx="5401732" cy="9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Made from fermented lactic acid bacteria from the skin of individuals in their 20’s, it is effective in skin whitening and</a:t>
            </a:r>
          </a:p>
          <a:p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anti-inflammatory effects.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B8FE1-9B02-F226-A925-B049D7F6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664" y="3664784"/>
            <a:ext cx="4352926" cy="27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Identification of skin-derived lactic acid bacteria with more accurate sequencing technology than before isolation and identification of skin strains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Confirmation of lactic acid bacteria as a result of microorganism isolation and DNA identification from skin isolation of lactic acid bacteria from the skin of individuals in their 20’s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253F01-285B-A0BF-6973-AA22077E5C9B}"/>
              </a:ext>
            </a:extLst>
          </p:cNvPr>
          <p:cNvSpPr/>
          <p:nvPr/>
        </p:nvSpPr>
        <p:spPr>
          <a:xfrm flipH="1">
            <a:off x="574410" y="408828"/>
            <a:ext cx="3635905" cy="3645125"/>
          </a:xfrm>
          <a:prstGeom prst="ellipse">
            <a:avLst/>
          </a:prstGeom>
          <a:blipFill>
            <a:blip r:embed="rId2"/>
            <a:srcRect/>
            <a:stretch>
              <a:fillRect l="-62147" r="-14566" b="-2274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21" grpId="0"/>
      <p:bldP spid="22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1">
            <a:extLst>
              <a:ext uri="{FF2B5EF4-FFF2-40B4-BE49-F238E27FC236}">
                <a16:creationId xmlns:a16="http://schemas.microsoft.com/office/drawing/2014/main" id="{3F59E28B-DF55-FEAB-6B40-87F5072FA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932" y="965200"/>
            <a:ext cx="5401732" cy="882650"/>
          </a:xfrm>
        </p:spPr>
        <p:txBody>
          <a:bodyPr/>
          <a:lstStyle/>
          <a:p>
            <a:pPr algn="l"/>
            <a:r>
              <a:rPr lang="en-US" sz="3600" dirty="0"/>
              <a:t>Skin Lactobacillus-Derived Exosome</a:t>
            </a:r>
          </a:p>
        </p:txBody>
      </p:sp>
      <p:sp>
        <p:nvSpPr>
          <p:cNvPr id="5" name="Title 21">
            <a:extLst>
              <a:ext uri="{FF2B5EF4-FFF2-40B4-BE49-F238E27FC236}">
                <a16:creationId xmlns:a16="http://schemas.microsoft.com/office/drawing/2014/main" id="{81554748-1941-73CC-DE55-AF302A83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4" y="937993"/>
            <a:ext cx="5401732" cy="9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Made from fermented lactic acid bacteria from the skin of individuals in their 20’s, it is effective in skin whitening and</a:t>
            </a:r>
          </a:p>
          <a:p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anti-inflammatory effects.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FC74F-9D8F-E42A-F852-CC63585D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775" y="6087302"/>
            <a:ext cx="9254449" cy="3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1400" dirty="0">
                <a:latin typeface="Raleway" pitchFamily="2" charset="77"/>
              </a:rPr>
              <a:t>Confirmation of reduction of acne-causing strains and increase of lactic acid bacteria after application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50CED2-7315-69C4-79CB-FA8C0D40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5836284"/>
            <a:ext cx="9423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buNone/>
            </a:pPr>
            <a:r>
              <a:rPr lang="en-US" sz="1800" dirty="0">
                <a:solidFill>
                  <a:srgbClr val="663F96"/>
                </a:solidFill>
                <a:latin typeface="Raleway" pitchFamily="2" charset="77"/>
              </a:rPr>
              <a:t>[ Comparison graph before and after application ]</a:t>
            </a:r>
          </a:p>
        </p:txBody>
      </p:sp>
      <p:pic>
        <p:nvPicPr>
          <p:cNvPr id="3" name="Picture 2" descr="A diagram of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082A758B-CA69-5726-B4C9-64C8BBE0D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" r="1524" b="1008"/>
          <a:stretch/>
        </p:blipFill>
        <p:spPr>
          <a:xfrm>
            <a:off x="660932" y="2094759"/>
            <a:ext cx="5121303" cy="3373168"/>
          </a:xfrm>
          <a:prstGeom prst="rect">
            <a:avLst/>
          </a:prstGeom>
        </p:spPr>
      </p:pic>
      <p:pic>
        <p:nvPicPr>
          <p:cNvPr id="7" name="Picture 6" descr="A diagram of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DC1E2C68-79D4-2388-B18F-C331EEDA4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5" y="2094759"/>
            <a:ext cx="5504123" cy="34075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6D68EE-24A3-E506-A235-99366B0579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Picture 4" descr="A purple drop of water on a black background&#10;&#10;Description automatically generated">
            <a:extLst>
              <a:ext uri="{FF2B5EF4-FFF2-40B4-BE49-F238E27FC236}">
                <a16:creationId xmlns:a16="http://schemas.microsoft.com/office/drawing/2014/main" id="{191BC7F9-CF6F-14D5-C3CF-69FB123B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96" y="1139951"/>
            <a:ext cx="4853608" cy="2993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14E98-2615-342C-CA60-2CB03AF8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152" y="6199569"/>
            <a:ext cx="902569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Copyright 2023   |   </a:t>
            </a:r>
            <a:r>
              <a:rPr lang="en-US" sz="1400" dirty="0" err="1">
                <a:solidFill>
                  <a:schemeClr val="bg1"/>
                </a:solidFill>
              </a:rPr>
              <a:t>Exotop</a:t>
            </a:r>
            <a:r>
              <a:rPr lang="en-US" sz="1400" dirty="0">
                <a:solidFill>
                  <a:schemeClr val="bg1"/>
                </a:solidFill>
              </a:rPr>
              <a:t>™   |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59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onficiens Purple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E499CF"/>
      </a:accent1>
      <a:accent2>
        <a:srgbClr val="AE8EEA"/>
      </a:accent2>
      <a:accent3>
        <a:srgbClr val="9251FF"/>
      </a:accent3>
      <a:accent4>
        <a:srgbClr val="6E7CFF"/>
      </a:accent4>
      <a:accent5>
        <a:srgbClr val="4BA6FE"/>
      </a:accent5>
      <a:accent6>
        <a:srgbClr val="59D2FE"/>
      </a:accent6>
      <a:hlink>
        <a:srgbClr val="0563C1"/>
      </a:hlink>
      <a:folHlink>
        <a:srgbClr val="954F72"/>
      </a:folHlink>
    </a:clrScheme>
    <a:fontScheme name="Custom 108">
      <a:majorFont>
        <a:latin typeface="Playfair Displ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9530</TotalTime>
  <Words>190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Gotham Bold</vt:lpstr>
      <vt:lpstr>Gotham Book</vt:lpstr>
      <vt:lpstr>Gotham Medium</vt:lpstr>
      <vt:lpstr>Playfair Display</vt:lpstr>
      <vt:lpstr>Raleway</vt:lpstr>
      <vt:lpstr>Office Theme</vt:lpstr>
      <vt:lpstr>Skin Lactobacillus-Derived Exosome</vt:lpstr>
      <vt:lpstr>Skin Lactobacillus-Derived Exosome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saeful anwar</dc:creator>
  <cp:lastModifiedBy>David Penna</cp:lastModifiedBy>
  <cp:revision>237</cp:revision>
  <dcterms:created xsi:type="dcterms:W3CDTF">2020-05-04T06:07:43Z</dcterms:created>
  <dcterms:modified xsi:type="dcterms:W3CDTF">2024-07-10T13:23:30Z</dcterms:modified>
</cp:coreProperties>
</file>